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5551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3701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0678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3026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3547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2070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8289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77202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065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2620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E0C55-2732-4DA5-BEDD-EA73A5436506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471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E0C55-2732-4DA5-BEDD-EA73A5436506}" type="datetimeFigureOut">
              <a:rPr lang="ru-RU" smtClean="0"/>
              <a:t>11.09.2026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6A6F14-5942-49DE-901E-32EB3FA9FD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7454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f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872838" y="325088"/>
            <a:ext cx="107816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0" i="0" dirty="0" smtClean="0">
                <a:effectLst/>
                <a:latin typeface="+mj-lt"/>
              </a:rPr>
              <a:t/>
            </a:r>
            <a:br>
              <a:rPr lang="en-US" sz="1400" b="0" i="0" dirty="0" smtClean="0">
                <a:effectLst/>
                <a:latin typeface="+mj-lt"/>
              </a:rPr>
            </a:br>
            <a:endParaRPr lang="ru-RU" sz="1400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677027" y="294587"/>
            <a:ext cx="1097741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200" dirty="0"/>
              <a:t>БРТС для размещения на сайте управы 10.09.2026. Обнаруженные на территории района Щербинка брошенные, в том числе разукомплектованные, транспортные средства (далее – ТС), которые планируются к перемещению на специализированную стоянку для временного хранения по адресу: г. Москва, район Троицк, квартал 180, вблизи д. Яковлево: 1) марка  ВАЗ 2104, цвет синий, ГРЗ С899МК177, брошено по адресу: г. Москва, район Щербинка, пос. Знамя Октября, </a:t>
            </a:r>
            <a:r>
              <a:rPr lang="ru-RU" sz="1200" dirty="0" err="1"/>
              <a:t>мкр</a:t>
            </a:r>
            <a:r>
              <a:rPr lang="ru-RU" sz="1200" dirty="0"/>
              <a:t>. Родники, вблизи д. 5; 2) марка  Форд Фокус, цвет синий, ГРЗ Н815ВВ150, брошено по адресу: г. Москва, район Щербинка,  ГСК "Полёт-4" (координаты: 55.520252, 37.521962); 3) марка  БМВ, цвет серый, ГРЗ б/н, брошено по адресу: г. Москва, район Щербинка,  ГСК "Полёт-4" (координаты: 55.520252, 37.521962); 4) Тойота, цвет серебристый, ГРЗ б/н, брошено по адресу: г. Москва, район Щербинка,  ГСК "Полёт-4" (координаты: 55.520252, 37.521962); 5) Мицубиси </a:t>
            </a:r>
            <a:r>
              <a:rPr lang="ru-RU" sz="1200" dirty="0" err="1"/>
              <a:t>Делика</a:t>
            </a:r>
            <a:r>
              <a:rPr lang="ru-RU" sz="1200" dirty="0"/>
              <a:t>, цвет серый, ГРЗ О044ОН797, брошено по адресу: г. Москва, район Щербинка,  ГСК "Полёт-4" (координаты: 55.520252, 37.521962); 6) Фольксваген, цвет серый, ГРЗ Т180МА750, брошено по адресу: г. Москва, район Щербинка,  ГСК "Полёт-4" (координаты: 55.520252, 37.521962). В случае если в течение трех месяцев с момента перемещения брошенного, в том числе разукомплектованного транспортного средства (далее – БРТС) на специализированную стоянку владелец БРТС не истребовал его со стоянки или собственник БРТС не установлен, то управа района города Москвы в установленном порядке осуществляет мероприятия по обращению БРТС в собственность города Москвы. После принятия бесхозяйного транспортного средства в собственность города Москвы оно передаётся в порядке, установленном Регламентом взаимодействия, специализированной организации или индивидуальному предпринимателю, осуществляющим утилизацию БРТС, для утилизации. Справки по телефону: 8 (495) 620-20-00 (доб. 18310, 18311, 18312, 18365) (режим работы: понедельник-четверг 08.00-17.00, пятница 08.00-15.45).</a:t>
            </a:r>
            <a:endParaRPr lang="ru-RU" sz="1200" dirty="0">
              <a:solidFill>
                <a:srgbClr val="000000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027" y="2910411"/>
            <a:ext cx="2717335" cy="203800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495" y="2910411"/>
            <a:ext cx="2682240" cy="201168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1403" y="2910411"/>
            <a:ext cx="2682240" cy="201168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2347" y="2910411"/>
            <a:ext cx="2682240" cy="201168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6641" y="4978913"/>
            <a:ext cx="2182201" cy="163665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3267" y="4978913"/>
            <a:ext cx="2213956" cy="1660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7184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15785</TotalTime>
  <Words>397</Words>
  <Application>Microsoft Office PowerPoint</Application>
  <PresentationFormat>Широкоэкранный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Кристя Анастасия Игоревна</dc:creator>
  <cp:lastModifiedBy>Сандетова Анастасия Игоревна</cp:lastModifiedBy>
  <cp:revision>17</cp:revision>
  <dcterms:created xsi:type="dcterms:W3CDTF">2025-11-12T06:09:37Z</dcterms:created>
  <dcterms:modified xsi:type="dcterms:W3CDTF">2026-09-11T11:21:48Z</dcterms:modified>
</cp:coreProperties>
</file>